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9" d="100"/>
          <a:sy n="39" d="100"/>
        </p:scale>
        <p:origin x="-72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9310DB04-2E1E-48CF-9EE4-64AA658610E8}"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D684CCD-83C9-44FA-8F45-DD78B6A4222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310DB04-2E1E-48CF-9EE4-64AA658610E8}"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D684CCD-83C9-44FA-8F45-DD78B6A4222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310DB04-2E1E-48CF-9EE4-64AA658610E8}"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D684CCD-83C9-44FA-8F45-DD78B6A4222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310DB04-2E1E-48CF-9EE4-64AA658610E8}"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D684CCD-83C9-44FA-8F45-DD78B6A4222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310DB04-2E1E-48CF-9EE4-64AA658610E8}"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D684CCD-83C9-44FA-8F45-DD78B6A4222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9310DB04-2E1E-48CF-9EE4-64AA658610E8}" type="datetimeFigureOut">
              <a:rPr lang="en-US" smtClean="0"/>
              <a:t>12/13/2018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D684CCD-83C9-44FA-8F45-DD78B6A4222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9310DB04-2E1E-48CF-9EE4-64AA658610E8}" type="datetimeFigureOut">
              <a:rPr lang="en-US" smtClean="0"/>
              <a:t>12/13/2018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7D684CCD-83C9-44FA-8F45-DD78B6A4222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9310DB04-2E1E-48CF-9EE4-64AA658610E8}" type="datetimeFigureOut">
              <a:rPr lang="en-US" smtClean="0"/>
              <a:t>12/13/2018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7D684CCD-83C9-44FA-8F45-DD78B6A4222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310DB04-2E1E-48CF-9EE4-64AA658610E8}" type="datetimeFigureOut">
              <a:rPr lang="en-US" smtClean="0"/>
              <a:t>12/13/2018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7D684CCD-83C9-44FA-8F45-DD78B6A4222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310DB04-2E1E-48CF-9EE4-64AA658610E8}" type="datetimeFigureOut">
              <a:rPr lang="en-US" smtClean="0"/>
              <a:t>12/13/2018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D684CCD-83C9-44FA-8F45-DD78B6A4222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310DB04-2E1E-48CF-9EE4-64AA658610E8}" type="datetimeFigureOut">
              <a:rPr lang="en-US" smtClean="0"/>
              <a:t>12/13/2018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D684CCD-83C9-44FA-8F45-DD78B6A4222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10DB04-2E1E-48CF-9EE4-64AA658610E8}" type="datetimeFigureOut">
              <a:rPr lang="en-US" smtClean="0"/>
              <a:t>12/13/2018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84CCD-83C9-44FA-8F45-DD78B6A4222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609600"/>
            <a:ext cx="8229600" cy="3810000"/>
          </a:xfrm>
        </p:spPr>
        <p:txBody>
          <a:bodyPr/>
          <a:lstStyle/>
          <a:p>
            <a:r>
              <a:rPr lang="en-US" dirty="0" smtClean="0"/>
              <a:t>	</a:t>
            </a:r>
            <a:r>
              <a:rPr lang="en-US" sz="5400" b="1" dirty="0" smtClean="0"/>
              <a:t>YOGA EXERCISE</a:t>
            </a:r>
            <a:endParaRPr lang="en-US" sz="5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02362"/>
          </a:xfrm>
        </p:spPr>
        <p:txBody>
          <a:bodyPr>
            <a:normAutofit fontScale="90000"/>
          </a:bodyPr>
          <a:lstStyle/>
          <a:p>
            <a:r>
              <a:rPr lang="ar-IQ" sz="3200" dirty="0" err="1"/>
              <a:t>اليوغا</a:t>
            </a:r>
            <a:r>
              <a:rPr lang="ar-IQ" sz="3200" dirty="0"/>
              <a:t> </a:t>
            </a:r>
            <a:r>
              <a:rPr lang="ar-IQ" sz="3200" dirty="0" err="1"/>
              <a:t>اليوغا</a:t>
            </a:r>
            <a:r>
              <a:rPr lang="ar-IQ" sz="3200" dirty="0"/>
              <a:t> هي إحدى أنواع </a:t>
            </a:r>
            <a:r>
              <a:rPr lang="ar-IQ" sz="3200" dirty="0" err="1"/>
              <a:t>الرياضات</a:t>
            </a:r>
            <a:r>
              <a:rPr lang="ar-IQ" sz="3200" dirty="0"/>
              <a:t> التي يمكن ممارستها في كلّ الأوقات، ويواجه ممارسها صعوبة بالغة في البداية ففي البداية حيث لا يصل لحالة الاسترخاء المطلوبة، ولكنه مع التعود عليها بشكل يومي ودون انقطاع تصبح عادةً سهلة في البرنامج اليومي؛ وذلك لأنها تعود بفوائد كثيرة على الجسم. بدأت انتشار هذه الرياضة في الهند قبل 5 آلاف سنة، وتحديداً في منتصف القرن التاسع عشر، ثمّ أخذت بالانتشار وأصبحت تعتبر نظاماً للجسد والروح والعقل، ويمكن ممارستها في نوادٍ رياضيّة من خلال مدربٍ خاص، أو في المنزل عن طريقة التدريب عليها من خلال برامج الإنترنت والفيديوهات، والكتب الخاصّة، وفي مقالنا هذا سنتناول ماهيّة تمارينها، وفوائدها.</a:t>
            </a:r>
            <a:r>
              <a:rPr lang="ar-IQ" sz="3200" dirty="0" smtClean="0"/>
              <a:t/>
            </a:r>
            <a:br>
              <a:rPr lang="ar-IQ" sz="3200" dirty="0" smtClean="0"/>
            </a:br>
            <a:r>
              <a:rPr lang="ar-IQ" sz="3200" dirty="0" smtClean="0"/>
              <a:t/>
            </a:r>
            <a:br>
              <a:rPr lang="ar-IQ" sz="3200" dirty="0" smtClean="0"/>
            </a:b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78562"/>
          </a:xfrm>
        </p:spPr>
        <p:txBody>
          <a:bodyPr>
            <a:normAutofit fontScale="90000"/>
          </a:bodyPr>
          <a:lstStyle/>
          <a:p>
            <a:r>
              <a:rPr lang="ar-IQ" sz="3200" dirty="0"/>
              <a:t>تمارين </a:t>
            </a:r>
            <a:r>
              <a:rPr lang="ar-IQ" sz="3200" dirty="0" err="1"/>
              <a:t>اليوغا</a:t>
            </a:r>
            <a:r>
              <a:rPr lang="ar-IQ" sz="3200" dirty="0"/>
              <a:t> تختلف </a:t>
            </a:r>
            <a:r>
              <a:rPr lang="ar-IQ" sz="3200" dirty="0" err="1"/>
              <a:t>اليوغا</a:t>
            </a:r>
            <a:r>
              <a:rPr lang="ar-IQ" sz="3200" dirty="0"/>
              <a:t> عن باقي التمارين فهي تحتاج إلى الاسترخاء، والتأمل، والتنفس بعمق، وبشكلٍ متكرر للوصول إلى درجة الاسترخاء، ومن أهم تمارينها ما يلي: تمارين التنفس القيام بتنفس الصدر العادي الذي يتم ممارسته في التمارين العادية، فهذه الطريقة تجلب الأكسجين إلى الرئتين بشكلٍ سريع، وبالتالي تولد طاقة في الجسد، وشعوراً بالتركيز والنشاط أكبر. ارتداء ثياب مريحة وخفيفة، والتمدد على سطح صلبٍ ومريح، ثمّ وضع اليدين أسفل الصدر بهدوء. إغلاق العينين، وأخذ شهيق وزفير بشكلٍ بطيء، ويفترض رفع اليدين عند الشهيق، وخفضهما عند الزفير. الاستلقاء على سطح صلب ومريح، وإغلاق العينين، ثمّ وضع اليدين على البطن وتحديداً أسفل الصدر، وبعد ذلك عمل شهيق ببطء حتّى الشعور والإحساس بأنّ اليدين ترتفعان إلى أعلى مع الشهيق والزفير.</a:t>
            </a:r>
            <a:r>
              <a:rPr lang="ar-IQ" sz="3200" dirty="0" smtClean="0"/>
              <a:t/>
            </a:r>
            <a:br>
              <a:rPr lang="ar-IQ" sz="3200" dirty="0" smtClean="0"/>
            </a:b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78562"/>
          </a:xfrm>
        </p:spPr>
        <p:txBody>
          <a:bodyPr>
            <a:normAutofit fontScale="90000"/>
          </a:bodyPr>
          <a:lstStyle/>
          <a:p>
            <a:r>
              <a:rPr lang="ar-IQ" sz="2800" dirty="0"/>
              <a:t>تمارين الاسترخاء التأمّل، ويتمّ الوصول لذلك عن طريق البحث عن أمور ومشاهد مُشرقة في الذاكرة، وتأمّلها والتركيز فيها، ويتم ممارسته في كلّ وقت وكلّ مكان، فهو يعود بالنفع الكبير على الإنسان عند تعرضه للكثير من الأمور كالخوف، أو الإجهاد، أو حدوث مشاكل في القلب والجهاز الهضمي. السباحة، حيث يوصل هذا التمرين الجسد إلى الاسترخاء بشكلٍ كبيرٍ. القراءة في مكان مُريح </a:t>
            </a:r>
            <a:r>
              <a:rPr lang="ar-IQ" sz="2800" dirty="0" err="1"/>
              <a:t>وهادىء</a:t>
            </a:r>
            <a:r>
              <a:rPr lang="ar-IQ" sz="2800" dirty="0"/>
              <a:t>. </a:t>
            </a:r>
            <a:r>
              <a:rPr lang="en-US" sz="2800" dirty="0" smtClean="0"/>
              <a:t/>
            </a:r>
            <a:br>
              <a:rPr lang="en-US" sz="2800" dirty="0" smtClean="0"/>
            </a:br>
            <a:r>
              <a:rPr lang="ar-IQ" sz="2800" dirty="0" smtClean="0"/>
              <a:t>فوائد </a:t>
            </a:r>
            <a:r>
              <a:rPr lang="ar-IQ" sz="2800" dirty="0"/>
              <a:t>رياضة </a:t>
            </a:r>
            <a:r>
              <a:rPr lang="ar-IQ" sz="2800" dirty="0" err="1"/>
              <a:t>اليوغا</a:t>
            </a:r>
            <a:r>
              <a:rPr lang="ar-IQ" sz="2800" dirty="0"/>
              <a:t> </a:t>
            </a:r>
            <a:r>
              <a:rPr lang="en-US" sz="2800" smtClean="0"/>
              <a:t/>
            </a:r>
            <a:br>
              <a:rPr lang="en-US" sz="2800" smtClean="0"/>
            </a:br>
            <a:r>
              <a:rPr lang="ar-IQ" sz="2800" smtClean="0"/>
              <a:t>تعود </a:t>
            </a:r>
            <a:r>
              <a:rPr lang="ar-IQ" sz="2800" dirty="0"/>
              <a:t>رياضة </a:t>
            </a:r>
            <a:r>
              <a:rPr lang="ar-IQ" sz="2800" dirty="0" err="1"/>
              <a:t>اليوغا</a:t>
            </a:r>
            <a:r>
              <a:rPr lang="ar-IQ" sz="2800" dirty="0"/>
              <a:t> على الجسم بالكثير من الفوائد، نذكر أهمها: تزيد القوة الجنسيّة ونشاطها عند مُمارسها، وذلك من خلال التدليك الداخليّ لغدد البروستاتا والتي لا يمكن تدليكها من الخارج. تُساعد في شدّ الجسم والبشرة، وتمنعه من </a:t>
            </a:r>
            <a:r>
              <a:rPr lang="ar-IQ" sz="2800" dirty="0" err="1"/>
              <a:t>الترهلات</a:t>
            </a:r>
            <a:r>
              <a:rPr lang="ar-IQ" sz="2800" dirty="0"/>
              <a:t>. تُقلل آلام العضلات الذي ينجم عن الشد العضلي المُزمن. تُحسن الذاكرة بشكلٍ ملحوظ. تُخفّف العدوانية، وتقمعها. تُنظّم نبضات وعمل القلب. تُقلّل ضغط الدم. تُحسّن عملية التنفس بشكلٍ جيد. تُساعد في تقبل الذات بشكلٍ أكبر. تُخفف حدة الأرق، وتساعد على النوم في الليل. تطرد السموم من الجسم. تُؤخّر ظهور علامات الكبر وتقدّم السن. تُحسّن المزاج، وتمنع الشعور بالاكتئاب والتوتر. تزيد الوعي العقليّ، والتركيز. ترفع نسبه ليونة المفاصل وأوتار الجسم</a:t>
            </a:r>
            <a:r>
              <a:rPr lang="ar-IQ" sz="2800" dirty="0" smtClean="0"/>
              <a:t/>
            </a:r>
            <a:br>
              <a:rPr lang="ar-IQ" sz="2800" dirty="0" smtClean="0"/>
            </a:br>
            <a:endParaRPr lang="en-US" sz="28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320</Words>
  <Application>Microsoft Office PowerPoint</Application>
  <PresentationFormat>عرض على الشاشة (3:4)‏</PresentationFormat>
  <Paragraphs>4</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 YOGA EXERCISE</vt:lpstr>
      <vt:lpstr>اليوغا اليوغا هي إحدى أنواع الرياضات التي يمكن ممارستها في كلّ الأوقات، ويواجه ممارسها صعوبة بالغة في البداية ففي البداية حيث لا يصل لحالة الاسترخاء المطلوبة، ولكنه مع التعود عليها بشكل يومي ودون انقطاع تصبح عادةً سهلة في البرنامج اليومي؛ وذلك لأنها تعود بفوائد كثيرة على الجسم. بدأت انتشار هذه الرياضة في الهند قبل 5 آلاف سنة، وتحديداً في منتصف القرن التاسع عشر، ثمّ أخذت بالانتشار وأصبحت تعتبر نظاماً للجسد والروح والعقل، ويمكن ممارستها في نوادٍ رياضيّة من خلال مدربٍ خاص، أو في المنزل عن طريقة التدريب عليها من خلال برامج الإنترنت والفيديوهات، والكتب الخاصّة، وفي مقالنا هذا سنتناول ماهيّة تمارينها، وفوائدها.  </vt:lpstr>
      <vt:lpstr>تمارين اليوغا تختلف اليوغا عن باقي التمارين فهي تحتاج إلى الاسترخاء، والتأمل، والتنفس بعمق، وبشكلٍ متكرر للوصول إلى درجة الاسترخاء، ومن أهم تمارينها ما يلي: تمارين التنفس القيام بتنفس الصدر العادي الذي يتم ممارسته في التمارين العادية، فهذه الطريقة تجلب الأكسجين إلى الرئتين بشكلٍ سريع، وبالتالي تولد طاقة في الجسد، وشعوراً بالتركيز والنشاط أكبر. ارتداء ثياب مريحة وخفيفة، والتمدد على سطح صلبٍ ومريح، ثمّ وضع اليدين أسفل الصدر بهدوء. إغلاق العينين، وأخذ شهيق وزفير بشكلٍ بطيء، ويفترض رفع اليدين عند الشهيق، وخفضهما عند الزفير. الاستلقاء على سطح صلب ومريح، وإغلاق العينين، ثمّ وضع اليدين على البطن وتحديداً أسفل الصدر، وبعد ذلك عمل شهيق ببطء حتّى الشعور والإحساس بأنّ اليدين ترتفعان إلى أعلى مع الشهيق والزفير. </vt:lpstr>
      <vt:lpstr>تمارين الاسترخاء التأمّل، ويتمّ الوصول لذلك عن طريق البحث عن أمور ومشاهد مُشرقة في الذاكرة، وتأمّلها والتركيز فيها، ويتم ممارسته في كلّ وقت وكلّ مكان، فهو يعود بالنفع الكبير على الإنسان عند تعرضه للكثير من الأمور كالخوف، أو الإجهاد، أو حدوث مشاكل في القلب والجهاز الهضمي. السباحة، حيث يوصل هذا التمرين الجسد إلى الاسترخاء بشكلٍ كبيرٍ. القراءة في مكان مُريح وهادىء.  فوائد رياضة اليوغا  تعود رياضة اليوغا على الجسم بالكثير من الفوائد، نذكر أهمها: تزيد القوة الجنسيّة ونشاطها عند مُمارسها، وذلك من خلال التدليك الداخليّ لغدد البروستاتا والتي لا يمكن تدليكها من الخارج. تُساعد في شدّ الجسم والبشرة، وتمنعه من الترهلات. تُقلل آلام العضلات الذي ينجم عن الشد العضلي المُزمن. تُحسن الذاكرة بشكلٍ ملحوظ. تُخفّف العدوانية، وتقمعها. تُنظّم نبضات وعمل القلب. تُقلّل ضغط الدم. تُحسّن عملية التنفس بشكلٍ جيد. تُساعد في تقبل الذات بشكلٍ أكبر. تُخفف حدة الأرق، وتساعد على النوم في الليل. تطرد السموم من الجسم. تُؤخّر ظهور علامات الكبر وتقدّم السن. تُحسّن المزاج، وتمنع الشعور بالاكتئاب والتوتر. تزيد الوعي العقليّ، والتركيز. ترفع نسبه ليونة المفاصل وأوتار الجسم </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YOGA EXERCISE</dc:title>
  <dc:creator>SANAA</dc:creator>
  <cp:lastModifiedBy>SANAA</cp:lastModifiedBy>
  <cp:revision>3</cp:revision>
  <dcterms:created xsi:type="dcterms:W3CDTF">2018-12-13T15:58:57Z</dcterms:created>
  <dcterms:modified xsi:type="dcterms:W3CDTF">2018-12-13T16:08:19Z</dcterms:modified>
</cp:coreProperties>
</file>